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0"/>
  </p:notesMasterIdLst>
  <p:sldIdLst>
    <p:sldId id="257" r:id="rId2"/>
    <p:sldId id="301" r:id="rId3"/>
    <p:sldId id="340" r:id="rId4"/>
    <p:sldId id="288" r:id="rId5"/>
    <p:sldId id="342" r:id="rId6"/>
    <p:sldId id="298" r:id="rId7"/>
    <p:sldId id="326" r:id="rId8"/>
    <p:sldId id="329" r:id="rId9"/>
    <p:sldId id="328" r:id="rId10"/>
    <p:sldId id="300" r:id="rId11"/>
    <p:sldId id="299" r:id="rId12"/>
    <p:sldId id="341" r:id="rId13"/>
    <p:sldId id="302" r:id="rId14"/>
    <p:sldId id="350" r:id="rId15"/>
    <p:sldId id="343" r:id="rId16"/>
    <p:sldId id="344" r:id="rId17"/>
    <p:sldId id="345" r:id="rId18"/>
    <p:sldId id="347" r:id="rId19"/>
    <p:sldId id="348" r:id="rId20"/>
    <p:sldId id="349" r:id="rId21"/>
    <p:sldId id="351" r:id="rId22"/>
    <p:sldId id="352" r:id="rId23"/>
    <p:sldId id="355" r:id="rId24"/>
    <p:sldId id="353" r:id="rId25"/>
    <p:sldId id="354" r:id="rId26"/>
    <p:sldId id="356" r:id="rId27"/>
    <p:sldId id="357" r:id="rId28"/>
    <p:sldId id="259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45153" autoAdjust="0"/>
  </p:normalViewPr>
  <p:slideViewPr>
    <p:cSldViewPr>
      <p:cViewPr>
        <p:scale>
          <a:sx n="125" d="100"/>
          <a:sy n="125" d="100"/>
        </p:scale>
        <p:origin x="888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2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25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1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71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18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48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86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63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28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4509120"/>
            <a:ext cx="1200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9" y="1748036"/>
            <a:ext cx="51625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192408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/>
              </a:rPr>
              <a:t>ㅁㅁ화면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6714" y="186517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6791" y="4002556"/>
            <a:ext cx="998241" cy="580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52124" y="4002557"/>
            <a:ext cx="1195163" cy="5800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6791" y="305845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6714" y="3018682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714" y="383682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 flipH="1">
            <a:off x="1835696" y="3721507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833563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2915816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395888" y="2830324"/>
            <a:ext cx="3448" cy="1799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75756" y="1514198"/>
            <a:ext cx="3739590" cy="1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139952" y="1204315"/>
            <a:ext cx="0" cy="28046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2375756" y="1484784"/>
            <a:ext cx="0" cy="4079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6115346" y="1484784"/>
            <a:ext cx="0" cy="3600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1336400" y="2568126"/>
            <a:ext cx="2170891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rot="240000">
            <a:off x="2394293" y="2319299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6074820" y="2820208"/>
            <a:ext cx="6111" cy="1767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4886714" y="2537563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 rot="120000">
            <a:off x="6110302" y="2306504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rot="-660000" flipH="1">
            <a:off x="6056456" y="3630134"/>
            <a:ext cx="36729" cy="1902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018409" y="1123381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메인화면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480000">
            <a:off x="2379692" y="3450973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600000">
            <a:off x="6050931" y="3445924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869286" y="5292129"/>
            <a:ext cx="6231105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메인화면에서부터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사용자별</a:t>
            </a:r>
            <a:r>
              <a:rPr lang="ko-KR" altLang="en-US" dirty="0" smtClean="0">
                <a:solidFill>
                  <a:srgbClr val="FF0000"/>
                </a:solidFill>
              </a:rPr>
              <a:t>  화면 흐름도 작성필요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54" y="3501008"/>
            <a:ext cx="1045162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54" y="4869160"/>
            <a:ext cx="1189178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impl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9832" y="1032963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Mapper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메인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1656814"/>
            <a:ext cx="9144000" cy="4940538"/>
            <a:chOff x="0" y="1656814"/>
            <a:chExt cx="9144000" cy="49405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56814"/>
              <a:ext cx="9144000" cy="494053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884368" y="1772816"/>
              <a:ext cx="432048" cy="216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49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607"/>
            <a:ext cx="9144000" cy="37387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4221088"/>
            <a:ext cx="114891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6016" y="4365104"/>
            <a:ext cx="23762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2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8" y="1533394"/>
            <a:ext cx="7835220" cy="485739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563888" y="1772816"/>
            <a:ext cx="2880320" cy="40324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83968" y="5949280"/>
            <a:ext cx="2987793" cy="444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33393"/>
            <a:ext cx="7632848" cy="48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607"/>
            <a:ext cx="9144000" cy="373878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11760" y="4221088"/>
            <a:ext cx="11161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96408" y="4373488"/>
            <a:ext cx="2223864" cy="279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6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2" y="1650837"/>
            <a:ext cx="7970276" cy="458467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홈 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2420888"/>
            <a:ext cx="1313830" cy="165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5882" y="4693234"/>
            <a:ext cx="20882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관리자홈</a:t>
            </a:r>
            <a:r>
              <a:rPr lang="ko-KR" altLang="en-US" sz="1400" dirty="0" smtClean="0"/>
              <a:t> 화면 </a:t>
            </a:r>
            <a:r>
              <a:rPr lang="ko-KR" altLang="en-US" sz="1400" dirty="0" err="1" smtClean="0"/>
              <a:t>사이드바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endCxn id="17" idx="0"/>
          </p:cNvCxnSpPr>
          <p:nvPr/>
        </p:nvCxnSpPr>
        <p:spPr>
          <a:xfrm>
            <a:off x="1619672" y="4077072"/>
            <a:ext cx="90326" cy="61616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88224" y="1595120"/>
            <a:ext cx="1656184" cy="4657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526068" y="2366445"/>
            <a:ext cx="1872208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관리자용 </a:t>
            </a:r>
            <a:r>
              <a:rPr lang="ko-KR" altLang="en-US" sz="1400" dirty="0" err="1" smtClean="0"/>
              <a:t>로그인메뉴</a:t>
            </a:r>
            <a:endParaRPr lang="en-US" altLang="ko-KR" sz="1400" dirty="0" smtClean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596336" y="2060848"/>
            <a:ext cx="0" cy="3056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02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795084"/>
            <a:ext cx="6509694" cy="25862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43" y="1407293"/>
            <a:ext cx="6542876" cy="22895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차트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96243" y="3827719"/>
            <a:ext cx="6542875" cy="25731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449870" y="4313551"/>
            <a:ext cx="100811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회원 통계</a:t>
            </a:r>
            <a:endParaRPr lang="en-US" altLang="ko-KR" sz="14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1296243" y="1407293"/>
            <a:ext cx="6542876" cy="22895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139943" y="917930"/>
            <a:ext cx="213129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최근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년간 월 판매금액</a:t>
            </a:r>
            <a:endParaRPr lang="en-US" altLang="ko-KR" sz="1400" dirty="0" smtClean="0"/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 flipV="1">
            <a:off x="5148064" y="1071819"/>
            <a:ext cx="991879" cy="33547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17" idx="0"/>
          </p:cNvCxnSpPr>
          <p:nvPr/>
        </p:nvCxnSpPr>
        <p:spPr>
          <a:xfrm>
            <a:off x="4788024" y="3827720"/>
            <a:ext cx="165902" cy="48583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35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1012757" y="2623690"/>
            <a:ext cx="711848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소개글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작성하기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!!!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9048" y="7936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프로젝트 </a:t>
            </a:r>
            <a:r>
              <a:rPr lang="ko-KR" altLang="en-US" dirty="0" err="1" smtClean="0">
                <a:solidFill>
                  <a:srgbClr val="FF0000"/>
                </a:solidFill>
              </a:rPr>
              <a:t>소개글</a:t>
            </a:r>
            <a:r>
              <a:rPr lang="ko-KR" altLang="en-US" dirty="0" smtClean="0">
                <a:solidFill>
                  <a:srgbClr val="FF0000"/>
                </a:solidFill>
              </a:rPr>
              <a:t> 작성요망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2890" y="1460715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79124" y="1409904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06368" y="2996229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057031" y="3045255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237925" y="1477311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34938" y="2951463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47564" y="2916247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058396" y="3086894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4950" y="4848125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81126" y="4852952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06036" y="4973948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36089" y="4910092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89783" y="4814181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005126" y="1256416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86774" y="1456234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로그인시 각 메뉴기능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회원정보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상품정보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주문정보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수집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슬라이드 이미지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50" dirty="0" smtClean="0">
                  <a:solidFill>
                    <a:schemeClr val="tx1"/>
                  </a:solidFill>
                </a:rPr>
                <a:t>상품구매페이지 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FF0000"/>
                </a:solidFill>
              </a:rPr>
              <a:t>Erd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테이블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인덱스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인덱스정의서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관계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</TotalTime>
  <Words>636</Words>
  <Application>Microsoft Office PowerPoint</Application>
  <PresentationFormat>화면 슬라이드 쇼(4:3)</PresentationFormat>
  <Paragraphs>261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HY신명조</vt:lpstr>
      <vt:lpstr>HY헤드라인M</vt:lpstr>
      <vt:lpstr>Open Sans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223</cp:revision>
  <dcterms:created xsi:type="dcterms:W3CDTF">2016-11-03T20:47:04Z</dcterms:created>
  <dcterms:modified xsi:type="dcterms:W3CDTF">2021-07-13T08:29:00Z</dcterms:modified>
</cp:coreProperties>
</file>